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D6DE5-9DB5-44D8-BED8-C57614DFD6CD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B849-3597-4B80-A96B-584FF8A5D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B849-3597-4B80-A96B-584FF8A5D1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9BEB-22D4-46F2-AD48-E613FDBEE792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3E33-7E1C-4C35-9D59-EEA3776C0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 organizers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3 Faces of the Party</a:t>
            </a:r>
            <a:br>
              <a:rPr lang="en-US" dirty="0" smtClean="0"/>
            </a:br>
            <a:r>
              <a:rPr lang="en-US" sz="2000" dirty="0" smtClean="0"/>
              <a:t>please list and briefly describe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971800" y="3505200"/>
            <a:ext cx="3276600" cy="3124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0" y="1447800"/>
            <a:ext cx="3429000" cy="3200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" y="1447800"/>
            <a:ext cx="3352800" cy="3200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2286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0" y="2286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4343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cademy Engraved LET" pitchFamily="2" charset="0"/>
              </a:rPr>
              <a:t>       Party platforms</a:t>
            </a:r>
            <a:endParaRPr lang="en-US" dirty="0">
              <a:latin typeface="Academy Engrave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Democrats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Taxes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Govt. entitlement</a:t>
            </a:r>
          </a:p>
          <a:p>
            <a:pPr>
              <a:buNone/>
            </a:pPr>
            <a:r>
              <a:rPr lang="en-US" sz="1400" dirty="0" smtClean="0"/>
              <a:t>Programs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Religion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Gay rights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Abortion rights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Natl. </a:t>
            </a:r>
            <a:r>
              <a:rPr lang="en-US" sz="1400" dirty="0" smtClean="0"/>
              <a:t>defense/diplomacy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Minimum wage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Government regulation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Business/Industry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Immigration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Healthcare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Environment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62000"/>
            <a:ext cx="4114800" cy="5364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Republicans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552700" y="40767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990600" y="40386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arty_republi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457200"/>
            <a:ext cx="914400" cy="777240"/>
          </a:xfrm>
          <a:prstGeom prst="rect">
            <a:avLst/>
          </a:prstGeom>
        </p:spPr>
      </p:pic>
      <p:pic>
        <p:nvPicPr>
          <p:cNvPr id="16" name="Picture 15" descr="party_democr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0"/>
            <a:ext cx="1143000" cy="135016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1752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2209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2667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0" y="3200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0" y="4191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648200"/>
            <a:ext cx="960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5486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0" y="594360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                           </a:t>
            </a:r>
            <a:r>
              <a:rPr lang="en-US" smtClean="0">
                <a:latin typeface="Copperplate Gothic Bold" pitchFamily="34" charset="0"/>
              </a:rPr>
              <a:t>Party  </a:t>
            </a:r>
            <a:r>
              <a:rPr lang="en-US" dirty="0" smtClean="0">
                <a:latin typeface="Copperplate Gothic Bold" pitchFamily="34" charset="0"/>
              </a:rPr>
              <a:t>Eras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35814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828800"/>
            <a:ext cx="3810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3581400"/>
            <a:ext cx="35052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5257800"/>
            <a:ext cx="33528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572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2133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3886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5562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cademy Engraved LET" pitchFamily="2" charset="0"/>
              </a:rPr>
              <a:t>Political Parties in the U.S. have become weaker over time because…</a:t>
            </a:r>
            <a:endParaRPr lang="en-US" sz="3200" dirty="0">
              <a:latin typeface="Academy Engraved LE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CAUSE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EFFECT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___________________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___________________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CAMPAIGN FINANCE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u="sng" dirty="0" smtClean="0"/>
              <a:t>LAW/COURT CASE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Federal Election Campaign Act FECA (1971)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FECA Amendment (1974)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Buckley v </a:t>
            </a:r>
            <a:r>
              <a:rPr lang="en-US" sz="2400" b="1" dirty="0" err="1" smtClean="0">
                <a:solidFill>
                  <a:srgbClr val="7030A0"/>
                </a:solidFill>
              </a:rPr>
              <a:t>Valeo</a:t>
            </a:r>
            <a:r>
              <a:rPr lang="en-US" sz="2400" b="1" dirty="0" smtClean="0">
                <a:solidFill>
                  <a:srgbClr val="7030A0"/>
                </a:solidFill>
              </a:rPr>
              <a:t> (1976)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FECA Amendment (1976)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Bipartisan Campaign Finance Reform (2002)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Citizens United v Federal Elections Commission (2010)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NEW RULES RESULTING</a:t>
            </a:r>
            <a:endParaRPr lang="en-US" b="1" u="sng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600200" y="4114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514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2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191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495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0" y="57150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Campaign contributions….where do they come from??? 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334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Private and Public sources-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contributors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Wealthy individuals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Candidates themselves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Nonparty groups- PACs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Temporary organizations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Fund-raisers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funds*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219200"/>
            <a:ext cx="4724400" cy="4906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Describe how each </a:t>
            </a:r>
          </a:p>
          <a:p>
            <a:pPr>
              <a:buNone/>
            </a:pPr>
            <a:r>
              <a:rPr lang="en-US" b="1" dirty="0" smtClean="0"/>
              <a:t>contributes……</a:t>
            </a:r>
            <a:endParaRPr lang="en-US" b="1" dirty="0"/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323975" cy="1295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723900" y="4152900"/>
            <a:ext cx="579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Types of Contributions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HARD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SOFT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527s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165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Graphic organizers</vt:lpstr>
      <vt:lpstr>The 3 Faces of the Party please list and briefly describe</vt:lpstr>
      <vt:lpstr>       Party platforms</vt:lpstr>
      <vt:lpstr>                           Party  Eras</vt:lpstr>
      <vt:lpstr>Political Parties in the U.S. have become weaker over time because…</vt:lpstr>
      <vt:lpstr>CAMPAIGN FINANCE REGULATION</vt:lpstr>
      <vt:lpstr>Campaign contributions….where do they come from??? </vt:lpstr>
      <vt:lpstr>Types of Contributions 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organizers</dc:title>
  <dc:creator>Katrina</dc:creator>
  <cp:lastModifiedBy>Katrina</cp:lastModifiedBy>
  <cp:revision>21</cp:revision>
  <dcterms:created xsi:type="dcterms:W3CDTF">2010-10-05T22:03:47Z</dcterms:created>
  <dcterms:modified xsi:type="dcterms:W3CDTF">2010-10-08T01:40:55Z</dcterms:modified>
</cp:coreProperties>
</file>